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94" r:id="rId4"/>
  </p:sldMasterIdLst>
  <p:notesMasterIdLst>
    <p:notesMasterId r:id="rId13"/>
  </p:notesMasterIdLst>
  <p:handoutMasterIdLst>
    <p:handoutMasterId r:id="rId14"/>
  </p:handoutMasterIdLst>
  <p:sldIdLst>
    <p:sldId id="851" r:id="rId5"/>
    <p:sldId id="858" r:id="rId6"/>
    <p:sldId id="863" r:id="rId7"/>
    <p:sldId id="862" r:id="rId8"/>
    <p:sldId id="864" r:id="rId9"/>
    <p:sldId id="859" r:id="rId10"/>
    <p:sldId id="860" r:id="rId11"/>
    <p:sldId id="861" r:id="rId12"/>
  </p:sldIdLst>
  <p:sldSz cx="12192000" cy="6858000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lie" initials="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0000"/>
    <a:srgbClr val="660066"/>
    <a:srgbClr val="CC3366"/>
    <a:srgbClr val="FF9900"/>
    <a:srgbClr val="FFCC00"/>
    <a:srgbClr val="3399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13" autoAdjust="0"/>
    <p:restoredTop sz="94656" autoAdjust="0"/>
  </p:normalViewPr>
  <p:slideViewPr>
    <p:cSldViewPr>
      <p:cViewPr varScale="1">
        <p:scale>
          <a:sx n="109" d="100"/>
          <a:sy n="109" d="100"/>
        </p:scale>
        <p:origin x="48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070"/>
    </p:cViewPr>
  </p:sorterViewPr>
  <p:notesViewPr>
    <p:cSldViewPr>
      <p:cViewPr varScale="1">
        <p:scale>
          <a:sx n="53" d="100"/>
          <a:sy n="53" d="100"/>
        </p:scale>
        <p:origin x="-19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2418" cy="464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444" tIns="43722" rIns="87444" bIns="43722" numCol="1" anchor="t" anchorCtr="0" compatLnSpc="1">
            <a:prstTxWarp prst="textNoShape">
              <a:avLst/>
            </a:prstTxWarp>
          </a:bodyPr>
          <a:lstStyle>
            <a:lvl1pPr>
              <a:defRPr sz="1100">
                <a:latin typeface="Arial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396" y="1"/>
            <a:ext cx="2982417" cy="464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444" tIns="43722" rIns="87444" bIns="43722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Arial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195"/>
            <a:ext cx="2982418" cy="464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444" tIns="43722" rIns="87444" bIns="43722" numCol="1" anchor="b" anchorCtr="0" compatLnSpc="1">
            <a:prstTxWarp prst="textNoShape">
              <a:avLst/>
            </a:prstTxWarp>
          </a:bodyPr>
          <a:lstStyle>
            <a:lvl1pPr>
              <a:defRPr sz="1100">
                <a:latin typeface="Arial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396" y="8832195"/>
            <a:ext cx="2982417" cy="464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444" tIns="43722" rIns="87444" bIns="43722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Arial" charset="0"/>
              </a:defRPr>
            </a:lvl1pPr>
          </a:lstStyle>
          <a:p>
            <a:fld id="{C8325F8B-F4B7-4E09-B207-8014F05125E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5582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2418" cy="464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7444" tIns="43722" rIns="87444" bIns="43722" numCol="1" anchor="ctr" anchorCtr="0" compatLnSpc="1">
            <a:prstTxWarp prst="textNoShape">
              <a:avLst/>
            </a:prstTxWarp>
          </a:bodyPr>
          <a:lstStyle>
            <a:lvl1pPr>
              <a:defRPr sz="1100">
                <a:latin typeface="Arial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9421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396" y="1"/>
            <a:ext cx="2982417" cy="464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7444" tIns="43722" rIns="87444" bIns="43722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Arial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9421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2900" y="698500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421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8472" y="4416099"/>
            <a:ext cx="5044871" cy="4182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444" tIns="43722" rIns="87444" bIns="437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9421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195"/>
            <a:ext cx="2982418" cy="464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7444" tIns="43722" rIns="87444" bIns="43722" numCol="1" anchor="b" anchorCtr="0" compatLnSpc="1">
            <a:prstTxWarp prst="textNoShape">
              <a:avLst/>
            </a:prstTxWarp>
          </a:bodyPr>
          <a:lstStyle>
            <a:lvl1pPr>
              <a:defRPr sz="1100">
                <a:latin typeface="Arial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9421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396" y="8832195"/>
            <a:ext cx="2982417" cy="464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7444" tIns="43722" rIns="87444" bIns="43722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Arial" charset="0"/>
              </a:defRPr>
            </a:lvl1pPr>
          </a:lstStyle>
          <a:p>
            <a:fld id="{D14E5572-0131-4C91-8F0C-63971CB8932F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80396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15588-D1C3-4DB6-AC25-A05D0F7C8803}" type="slidenum">
              <a:rPr lang="en-CA" smtClean="0">
                <a:solidFill>
                  <a:prstClr val="black"/>
                </a:solidFill>
              </a:rPr>
              <a:pPr/>
              <a:t>1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986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124200"/>
            <a:ext cx="10210800" cy="1143000"/>
          </a:xfrm>
        </p:spPr>
        <p:txBody>
          <a:bodyPr>
            <a:noAutofit/>
          </a:bodyPr>
          <a:lstStyle>
            <a:lvl1pPr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6279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55652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371600" y="3048000"/>
            <a:ext cx="10210800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94006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1667319"/>
            <a:ext cx="10210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124200"/>
            <a:ext cx="10210800" cy="3276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8433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hf hdr="0" ftr="0" dt="0"/>
  <p:txStyles>
    <p:titleStyle>
      <a:lvl1pPr algn="l" defTabSz="580553" rtl="0" eaLnBrk="1" latinLnBrk="0" hangingPunct="1">
        <a:spcBef>
          <a:spcPct val="0"/>
        </a:spcBef>
        <a:buNone/>
        <a:defRPr sz="4800" b="1" kern="1200">
          <a:solidFill>
            <a:schemeClr val="tx1">
              <a:lumMod val="75000"/>
              <a:lumOff val="25000"/>
            </a:schemeClr>
          </a:solidFill>
          <a:latin typeface="Tahoma" charset="0"/>
          <a:ea typeface="Tahoma" charset="0"/>
          <a:cs typeface="Tahoma" charset="0"/>
        </a:defRPr>
      </a:lvl1pPr>
    </p:titleStyle>
    <p:bodyStyle>
      <a:lvl1pPr marL="435414" indent="-435414" algn="l" defTabSz="580553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>
              <a:lumMod val="75000"/>
              <a:lumOff val="25000"/>
            </a:schemeClr>
          </a:solidFill>
          <a:latin typeface="Tahoma" charset="0"/>
          <a:ea typeface="Tahoma" charset="0"/>
          <a:cs typeface="Tahoma" charset="0"/>
        </a:defRPr>
      </a:lvl1pPr>
      <a:lvl2pPr marL="943398" indent="-362845" algn="l" defTabSz="580553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Tahoma" charset="0"/>
          <a:ea typeface="Tahoma" charset="0"/>
          <a:cs typeface="Tahoma" charset="0"/>
        </a:defRPr>
      </a:lvl2pPr>
      <a:lvl3pPr marL="1451381" indent="-290276" algn="l" defTabSz="580553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Tahoma" charset="0"/>
          <a:ea typeface="Tahoma" charset="0"/>
          <a:cs typeface="Tahoma" charset="0"/>
        </a:defRPr>
      </a:lvl3pPr>
      <a:lvl4pPr marL="2031934" indent="-290276" algn="l" defTabSz="580553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Tahoma" charset="0"/>
          <a:ea typeface="Tahoma" charset="0"/>
          <a:cs typeface="Tahoma" charset="0"/>
        </a:defRPr>
      </a:lvl4pPr>
      <a:lvl5pPr marL="2612487" indent="-290276" algn="l" defTabSz="580553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Tahoma" charset="0"/>
          <a:ea typeface="Tahoma" charset="0"/>
          <a:cs typeface="Tahoma" charset="0"/>
        </a:defRPr>
      </a:lvl5pPr>
      <a:lvl6pPr marL="3193039" indent="-290276" algn="l" defTabSz="580553" rtl="0" eaLnBrk="1" latinLnBrk="0" hangingPunct="1">
        <a:spcBef>
          <a:spcPct val="20000"/>
        </a:spcBef>
        <a:buFont typeface="Arial"/>
        <a:buChar char="•"/>
        <a:defRPr sz="2540" kern="1200">
          <a:solidFill>
            <a:schemeClr val="tx1"/>
          </a:solidFill>
          <a:latin typeface="+mn-lt"/>
          <a:ea typeface="+mn-ea"/>
          <a:cs typeface="+mn-cs"/>
        </a:defRPr>
      </a:lvl6pPr>
      <a:lvl7pPr marL="3773592" indent="-290276" algn="l" defTabSz="580553" rtl="0" eaLnBrk="1" latinLnBrk="0" hangingPunct="1">
        <a:spcBef>
          <a:spcPct val="20000"/>
        </a:spcBef>
        <a:buFont typeface="Arial"/>
        <a:buChar char="•"/>
        <a:defRPr sz="2540" kern="1200">
          <a:solidFill>
            <a:schemeClr val="tx1"/>
          </a:solidFill>
          <a:latin typeface="+mn-lt"/>
          <a:ea typeface="+mn-ea"/>
          <a:cs typeface="+mn-cs"/>
        </a:defRPr>
      </a:lvl7pPr>
      <a:lvl8pPr marL="4354144" indent="-290276" algn="l" defTabSz="580553" rtl="0" eaLnBrk="1" latinLnBrk="0" hangingPunct="1">
        <a:spcBef>
          <a:spcPct val="20000"/>
        </a:spcBef>
        <a:buFont typeface="Arial"/>
        <a:buChar char="•"/>
        <a:defRPr sz="2540" kern="1200">
          <a:solidFill>
            <a:schemeClr val="tx1"/>
          </a:solidFill>
          <a:latin typeface="+mn-lt"/>
          <a:ea typeface="+mn-ea"/>
          <a:cs typeface="+mn-cs"/>
        </a:defRPr>
      </a:lvl8pPr>
      <a:lvl9pPr marL="4934697" indent="-290276" algn="l" defTabSz="580553" rtl="0" eaLnBrk="1" latinLnBrk="0" hangingPunct="1">
        <a:spcBef>
          <a:spcPct val="20000"/>
        </a:spcBef>
        <a:buFont typeface="Arial"/>
        <a:buChar char="•"/>
        <a:defRPr sz="25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0553" rtl="0" eaLnBrk="1" latinLnBrk="0" hangingPunct="1">
        <a:defRPr sz="2286" kern="1200">
          <a:solidFill>
            <a:schemeClr val="tx1"/>
          </a:solidFill>
          <a:latin typeface="+mn-lt"/>
          <a:ea typeface="+mn-ea"/>
          <a:cs typeface="+mn-cs"/>
        </a:defRPr>
      </a:lvl1pPr>
      <a:lvl2pPr marL="580553" algn="l" defTabSz="580553" rtl="0" eaLnBrk="1" latinLnBrk="0" hangingPunct="1">
        <a:defRPr sz="2286" kern="1200">
          <a:solidFill>
            <a:schemeClr val="tx1"/>
          </a:solidFill>
          <a:latin typeface="+mn-lt"/>
          <a:ea typeface="+mn-ea"/>
          <a:cs typeface="+mn-cs"/>
        </a:defRPr>
      </a:lvl2pPr>
      <a:lvl3pPr marL="1161105" algn="l" defTabSz="580553" rtl="0" eaLnBrk="1" latinLnBrk="0" hangingPunct="1">
        <a:defRPr sz="2286" kern="1200">
          <a:solidFill>
            <a:schemeClr val="tx1"/>
          </a:solidFill>
          <a:latin typeface="+mn-lt"/>
          <a:ea typeface="+mn-ea"/>
          <a:cs typeface="+mn-cs"/>
        </a:defRPr>
      </a:lvl3pPr>
      <a:lvl4pPr marL="1741658" algn="l" defTabSz="580553" rtl="0" eaLnBrk="1" latinLnBrk="0" hangingPunct="1">
        <a:defRPr sz="2286" kern="1200">
          <a:solidFill>
            <a:schemeClr val="tx1"/>
          </a:solidFill>
          <a:latin typeface="+mn-lt"/>
          <a:ea typeface="+mn-ea"/>
          <a:cs typeface="+mn-cs"/>
        </a:defRPr>
      </a:lvl4pPr>
      <a:lvl5pPr marL="2322210" algn="l" defTabSz="580553" rtl="0" eaLnBrk="1" latinLnBrk="0" hangingPunct="1">
        <a:defRPr sz="2286" kern="1200">
          <a:solidFill>
            <a:schemeClr val="tx1"/>
          </a:solidFill>
          <a:latin typeface="+mn-lt"/>
          <a:ea typeface="+mn-ea"/>
          <a:cs typeface="+mn-cs"/>
        </a:defRPr>
      </a:lvl5pPr>
      <a:lvl6pPr marL="2902763" algn="l" defTabSz="580553" rtl="0" eaLnBrk="1" latinLnBrk="0" hangingPunct="1">
        <a:defRPr sz="2286" kern="1200">
          <a:solidFill>
            <a:schemeClr val="tx1"/>
          </a:solidFill>
          <a:latin typeface="+mn-lt"/>
          <a:ea typeface="+mn-ea"/>
          <a:cs typeface="+mn-cs"/>
        </a:defRPr>
      </a:lvl6pPr>
      <a:lvl7pPr marL="3483315" algn="l" defTabSz="580553" rtl="0" eaLnBrk="1" latinLnBrk="0" hangingPunct="1">
        <a:defRPr sz="2286" kern="1200">
          <a:solidFill>
            <a:schemeClr val="tx1"/>
          </a:solidFill>
          <a:latin typeface="+mn-lt"/>
          <a:ea typeface="+mn-ea"/>
          <a:cs typeface="+mn-cs"/>
        </a:defRPr>
      </a:lvl7pPr>
      <a:lvl8pPr marL="4063868" algn="l" defTabSz="580553" rtl="0" eaLnBrk="1" latinLnBrk="0" hangingPunct="1">
        <a:defRPr sz="2286" kern="1200">
          <a:solidFill>
            <a:schemeClr val="tx1"/>
          </a:solidFill>
          <a:latin typeface="+mn-lt"/>
          <a:ea typeface="+mn-ea"/>
          <a:cs typeface="+mn-cs"/>
        </a:defRPr>
      </a:lvl8pPr>
      <a:lvl9pPr marL="4644420" algn="l" defTabSz="580553" rtl="0" eaLnBrk="1" latinLnBrk="0" hangingPunct="1">
        <a:defRPr sz="2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oustoniscebs.org/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590800"/>
            <a:ext cx="10210800" cy="11430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Chapter Program Title</a:t>
            </a:r>
            <a:endParaRPr lang="en-US" sz="4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42C4CA-D4F1-DB49-A916-F2E257B0DC33}"/>
              </a:ext>
            </a:extLst>
          </p:cNvPr>
          <p:cNvSpPr txBox="1">
            <a:spLocks/>
          </p:cNvSpPr>
          <p:nvPr/>
        </p:nvSpPr>
        <p:spPr>
          <a:xfrm>
            <a:off x="1447800" y="3751006"/>
            <a:ext cx="8991600" cy="3048000"/>
          </a:xfrm>
          <a:prstGeom prst="rect">
            <a:avLst/>
          </a:prstGeom>
        </p:spPr>
        <p:txBody>
          <a:bodyPr>
            <a:normAutofit/>
          </a:bodyPr>
          <a:lstStyle>
            <a:lvl1pPr marL="435414" indent="-435414" algn="l" defTabSz="580553" rtl="0" eaLnBrk="1" latinLnBrk="0" hangingPunct="1">
              <a:spcBef>
                <a:spcPct val="20000"/>
              </a:spcBef>
              <a:buFont typeface="Arial"/>
              <a:buChar char="•"/>
              <a:defRPr sz="3600" kern="1200">
                <a:solidFill>
                  <a:schemeClr val="tx1">
                    <a:lumMod val="75000"/>
                    <a:lumOff val="25000"/>
                  </a:schemeClr>
                </a:solidFill>
                <a:latin typeface="Tahoma" charset="0"/>
                <a:ea typeface="Tahoma" charset="0"/>
                <a:cs typeface="Tahoma" charset="0"/>
              </a:defRPr>
            </a:lvl1pPr>
            <a:lvl2pPr marL="943398" indent="-362845" algn="l" defTabSz="580553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Tahoma" charset="0"/>
                <a:ea typeface="Tahoma" charset="0"/>
                <a:cs typeface="Tahoma" charset="0"/>
              </a:defRPr>
            </a:lvl2pPr>
            <a:lvl3pPr marL="1451381" indent="-290276" algn="l" defTabSz="580553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Tahoma" charset="0"/>
                <a:ea typeface="Tahoma" charset="0"/>
                <a:cs typeface="Tahoma" charset="0"/>
              </a:defRPr>
            </a:lvl3pPr>
            <a:lvl4pPr marL="2031934" indent="-290276" algn="l" defTabSz="580553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Tahoma" charset="0"/>
                <a:ea typeface="Tahoma" charset="0"/>
                <a:cs typeface="Tahoma" charset="0"/>
              </a:defRPr>
            </a:lvl4pPr>
            <a:lvl5pPr marL="2612487" indent="-290276" algn="l" defTabSz="580553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Tahoma" charset="0"/>
                <a:ea typeface="Tahoma" charset="0"/>
                <a:cs typeface="Tahoma" charset="0"/>
              </a:defRPr>
            </a:lvl5pPr>
            <a:lvl6pPr marL="3193039" indent="-290276" algn="l" defTabSz="580553" rtl="0" eaLnBrk="1" latinLnBrk="0" hangingPunct="1">
              <a:spcBef>
                <a:spcPct val="20000"/>
              </a:spcBef>
              <a:buFont typeface="Arial"/>
              <a:buChar char="•"/>
              <a:defRPr sz="25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773592" indent="-290276" algn="l" defTabSz="580553" rtl="0" eaLnBrk="1" latinLnBrk="0" hangingPunct="1">
              <a:spcBef>
                <a:spcPct val="20000"/>
              </a:spcBef>
              <a:buFont typeface="Arial"/>
              <a:buChar char="•"/>
              <a:defRPr sz="25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354144" indent="-290276" algn="l" defTabSz="580553" rtl="0" eaLnBrk="1" latinLnBrk="0" hangingPunct="1">
              <a:spcBef>
                <a:spcPct val="20000"/>
              </a:spcBef>
              <a:buFont typeface="Arial"/>
              <a:buChar char="•"/>
              <a:defRPr sz="25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934697" indent="-290276" algn="l" defTabSz="580553" rtl="0" eaLnBrk="1" latinLnBrk="0" hangingPunct="1">
              <a:spcBef>
                <a:spcPct val="20000"/>
              </a:spcBef>
              <a:buFont typeface="Arial"/>
              <a:buChar char="•"/>
              <a:defRPr sz="25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ISCEBS Chapter Name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0" indent="0" fontAlgn="auto">
              <a:spcAft>
                <a:spcPts val="0"/>
              </a:spcAft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Speaker Name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Speaker title/company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CEBS Program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The CEBS designation delivers professional expertise supported by researched-based best practices with curriculum developed by the Wharton School of the University of Pennsylvania.</a:t>
            </a:r>
          </a:p>
          <a:p>
            <a:r>
              <a:rPr lang="en-US" dirty="0" smtClean="0"/>
              <a:t>www.cebs.org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0" y="1857819"/>
            <a:ext cx="18288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150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CEBS Program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The CEBS designation delivers professional expertise supported by researched-based best practices with curriculum developed by Dalhousie University in Halifax, Nova Scotia.</a:t>
            </a:r>
          </a:p>
          <a:p>
            <a:r>
              <a:rPr lang="en-US" dirty="0" smtClean="0"/>
              <a:t>www.cebs.org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0" y="1857819"/>
            <a:ext cx="18288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332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ISCEBS Membership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International organization for CEBS students and graduates.</a:t>
            </a:r>
          </a:p>
          <a:p>
            <a:r>
              <a:rPr lang="en-US" dirty="0" smtClean="0"/>
              <a:t>Myriad of benefits and services.</a:t>
            </a:r>
          </a:p>
          <a:p>
            <a:r>
              <a:rPr lang="en-US" dirty="0" smtClean="0"/>
              <a:t>See a board member for information!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712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ISCEBS Fellowship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An ISCEBS-Fellow is a CEBS graduate who took an additional exam to further their education.</a:t>
            </a:r>
          </a:p>
          <a:p>
            <a:r>
              <a:rPr lang="en-US" dirty="0" smtClean="0"/>
              <a:t>An ISCEBS Fellow doesn’t just know theory and “historic” information – they are on the cutting edge of what’s happening in the employee benefits industry.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800" y="1828800"/>
            <a:ext cx="1143000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703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604" y="1295400"/>
            <a:ext cx="10210800" cy="1143000"/>
          </a:xfrm>
        </p:spPr>
        <p:txBody>
          <a:bodyPr/>
          <a:lstStyle/>
          <a:p>
            <a:r>
              <a:rPr lang="en-US" dirty="0" smtClean="0"/>
              <a:t>ISCEBS XX Chapter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57604" y="2590800"/>
            <a:ext cx="10210800" cy="3200400"/>
          </a:xfrm>
        </p:spPr>
        <p:txBody>
          <a:bodyPr/>
          <a:lstStyle/>
          <a:p>
            <a:r>
              <a:rPr lang="en-US" dirty="0" smtClean="0"/>
              <a:t>Serves as a local educational resource for those who hold, or are pursing, the CEBS designation and others involved in the employee benefits field.</a:t>
            </a:r>
          </a:p>
          <a:p>
            <a:r>
              <a:rPr lang="en-US" dirty="0" smtClean="0">
                <a:hlinkClick r:id="rId2"/>
              </a:rPr>
              <a:t>www.</a:t>
            </a:r>
            <a:r>
              <a:rPr lang="en-US" dirty="0" smtClean="0"/>
              <a:t>yourwebsite.org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646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95400"/>
            <a:ext cx="10210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Upcoming Program – </a:t>
            </a:r>
            <a:br>
              <a:rPr lang="en-US" dirty="0" smtClean="0"/>
            </a:br>
            <a:r>
              <a:rPr lang="en-US" dirty="0" smtClean="0"/>
              <a:t>     XXX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71600" y="2667000"/>
            <a:ext cx="10210800" cy="3200400"/>
          </a:xfrm>
        </p:spPr>
        <p:txBody>
          <a:bodyPr/>
          <a:lstStyle/>
          <a:p>
            <a:r>
              <a:rPr lang="en-US" dirty="0" smtClean="0"/>
              <a:t>DATE</a:t>
            </a:r>
          </a:p>
          <a:p>
            <a:r>
              <a:rPr lang="en-US" dirty="0" smtClean="0"/>
              <a:t>TIME</a:t>
            </a:r>
          </a:p>
          <a:p>
            <a:r>
              <a:rPr lang="en-US" dirty="0" smtClean="0"/>
              <a:t>Earn CEBS Compliance credits</a:t>
            </a:r>
          </a:p>
          <a:p>
            <a:r>
              <a:rPr lang="en-US" i="1" dirty="0" smtClean="0"/>
              <a:t>SHORT DESCRIPTION</a:t>
            </a:r>
          </a:p>
        </p:txBody>
      </p:sp>
    </p:spTree>
    <p:extLst>
      <p:ext uri="{BB962C8B-B14F-4D97-AF65-F5344CB8AC3E}">
        <p14:creationId xmlns:p14="http://schemas.microsoft.com/office/powerpoint/2010/main" val="1479048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Speaker Information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827525"/>
      </p:ext>
    </p:extLst>
  </p:cSld>
  <p:clrMapOvr>
    <a:masterClrMapping/>
  </p:clrMapOvr>
</p:sld>
</file>

<file path=ppt/theme/theme1.xml><?xml version="1.0" encoding="utf-8"?>
<a:theme xmlns:a="http://schemas.openxmlformats.org/drawingml/2006/main" name="ppt9268.tm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C51A877452734E981B0505CA2C14C7" ma:contentTypeVersion="1" ma:contentTypeDescription="Create a new document." ma:contentTypeScope="" ma:versionID="e1022c0d3ad5e95621132724dbd43ae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b8d19fd00243e53a5ae173c9979918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067D298-D2AF-47A9-A295-8A8843CE98BB}"/>
</file>

<file path=customXml/itemProps2.xml><?xml version="1.0" encoding="utf-8"?>
<ds:datastoreItem xmlns:ds="http://schemas.openxmlformats.org/officeDocument/2006/customXml" ds:itemID="{62E361DB-ADE6-43ED-BC2C-3C7F2B4E0415}"/>
</file>

<file path=customXml/itemProps3.xml><?xml version="1.0" encoding="utf-8"?>
<ds:datastoreItem xmlns:ds="http://schemas.openxmlformats.org/officeDocument/2006/customXml" ds:itemID="{7D0DB2E6-210D-4DE7-A062-81F3D1B3FAD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6667</TotalTime>
  <Words>177</Words>
  <Application>Microsoft Office PowerPoint</Application>
  <PresentationFormat>Widescreen</PresentationFormat>
  <Paragraphs>28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Tahoma</vt:lpstr>
      <vt:lpstr>Verdana</vt:lpstr>
      <vt:lpstr>ppt9268.tmp</vt:lpstr>
      <vt:lpstr>Chapter Program Title</vt:lpstr>
      <vt:lpstr>CEBS Program</vt:lpstr>
      <vt:lpstr>CEBS Program</vt:lpstr>
      <vt:lpstr>ISCEBS Membership</vt:lpstr>
      <vt:lpstr>ISCEBS Fellowship</vt:lpstr>
      <vt:lpstr>ISCEBS XX Chapter</vt:lpstr>
      <vt:lpstr>Upcoming Program –       XXX</vt:lpstr>
      <vt:lpstr>Speaker Information</vt:lpstr>
    </vt:vector>
  </TitlesOfParts>
  <Company>Mercer Human Resource Consulting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Communicating compensation and benefits using online technology</dc:title>
  <dc:creator>Julie Poroznuk</dc:creator>
  <cp:lastModifiedBy>Hannah Loppnow</cp:lastModifiedBy>
  <cp:revision>454</cp:revision>
  <cp:lastPrinted>2015-06-01T15:23:51Z</cp:lastPrinted>
  <dcterms:created xsi:type="dcterms:W3CDTF">2001-07-27T18:21:18Z</dcterms:created>
  <dcterms:modified xsi:type="dcterms:W3CDTF">2019-11-07T16:41:18Z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OA_Template">
    <vt:lpwstr>\MMC Medium Fonts.pot</vt:lpwstr>
  </property>
  <property fmtid="{D5CDD505-2E9C-101B-9397-08002B2CF9AE}" pid="3" name="MMCOA_FontSize">
    <vt:lpwstr>Medium</vt:lpwstr>
  </property>
  <property fmtid="{D5CDD505-2E9C-101B-9397-08002B2CF9AE}" pid="4" name="ContentTypeId">
    <vt:lpwstr>0x010100D2C51A877452734E981B0505CA2C14C7</vt:lpwstr>
  </property>
</Properties>
</file>